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8855" autoAdjust="0"/>
  </p:normalViewPr>
  <p:slideViewPr>
    <p:cSldViewPr>
      <p:cViewPr varScale="1">
        <p:scale>
          <a:sx n="102" d="100"/>
          <a:sy n="102" d="100"/>
        </p:scale>
        <p:origin x="240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Words>1521</Words>
  <Application>Microsoft Office PowerPoint</Application>
  <PresentationFormat>On-screen Show (4:3)</PresentationFormat>
  <Paragraphs>288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Tammer Galal</cp:lastModifiedBy>
  <cp:revision>1497</cp:revision>
  <cp:lastPrinted>2016-01-30T16:23:56Z</cp:lastPrinted>
  <dcterms:created xsi:type="dcterms:W3CDTF">2015-01-20T17:19:00Z</dcterms:created>
  <dcterms:modified xsi:type="dcterms:W3CDTF">2018-05-21T22:28:30Z</dcterms:modified>
</cp:coreProperties>
</file>